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192038" cy="35999738"/>
  <p:notesSz cx="6858000" cy="9144000"/>
  <p:defaultTextStyle>
    <a:defPPr>
      <a:defRPr lang="en-US"/>
    </a:defPPr>
    <a:lvl1pPr algn="l" defTabSz="3392488" rtl="0" fontAlgn="base">
      <a:spcBef>
        <a:spcPct val="0"/>
      </a:spcBef>
      <a:spcAft>
        <a:spcPct val="0"/>
      </a:spcAft>
      <a:defRPr sz="6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695450" indent="-1319213" algn="l" defTabSz="3392488" rtl="0" fontAlgn="base">
      <a:spcBef>
        <a:spcPct val="0"/>
      </a:spcBef>
      <a:spcAft>
        <a:spcPct val="0"/>
      </a:spcAft>
      <a:defRPr sz="6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392488" indent="-2638425" algn="l" defTabSz="3392488" rtl="0" fontAlgn="base">
      <a:spcBef>
        <a:spcPct val="0"/>
      </a:spcBef>
      <a:spcAft>
        <a:spcPct val="0"/>
      </a:spcAft>
      <a:defRPr sz="6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5089525" indent="-3957638" algn="l" defTabSz="3392488" rtl="0" fontAlgn="base">
      <a:spcBef>
        <a:spcPct val="0"/>
      </a:spcBef>
      <a:spcAft>
        <a:spcPct val="0"/>
      </a:spcAft>
      <a:defRPr sz="6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6786563" indent="-5278438" algn="l" defTabSz="3392488" rtl="0" fontAlgn="base">
      <a:spcBef>
        <a:spcPct val="0"/>
      </a:spcBef>
      <a:spcAft>
        <a:spcPct val="0"/>
      </a:spcAft>
      <a:defRPr sz="6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6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6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6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6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705" autoAdjust="0"/>
  </p:normalViewPr>
  <p:slideViewPr>
    <p:cSldViewPr>
      <p:cViewPr>
        <p:scale>
          <a:sx n="40" d="100"/>
          <a:sy n="40" d="100"/>
        </p:scale>
        <p:origin x="618" y="36"/>
      </p:cViewPr>
      <p:guideLst>
        <p:guide orient="horz" pos="11339"/>
        <p:guide pos="79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403" y="11183254"/>
            <a:ext cx="21413232" cy="77166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8807" y="20399852"/>
            <a:ext cx="17634427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96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93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90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8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83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8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7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7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EA81B-997C-4CBC-9DFA-7D737A8E1E72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B0683-5B29-4A4E-ABFA-F1B34F0506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51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731B-4F31-4B87-BF61-E8611D5D62C6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CA022-FFF3-47A4-9A5E-80BA6DBA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69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64228" y="1441662"/>
            <a:ext cx="5668209" cy="307164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9602" y="1441662"/>
            <a:ext cx="16584758" cy="30716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23AF0-94C0-40BD-B36E-F9A474858D1F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293B1-758E-4524-AC08-2BC858980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09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DC33-1FE4-4CE5-8547-80AF8758B35D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7EAB1-E717-4E43-B749-CB2FAA2CF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43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998" y="23133168"/>
            <a:ext cx="21413232" cy="7149948"/>
          </a:xfrm>
        </p:spPr>
        <p:txBody>
          <a:bodyPr anchor="t"/>
          <a:lstStyle>
            <a:lvl1pPr algn="l">
              <a:defRPr sz="1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9998" y="15258228"/>
            <a:ext cx="21413232" cy="7874940"/>
          </a:xfrm>
        </p:spPr>
        <p:txBody>
          <a:bodyPr anchor="b"/>
          <a:lstStyle>
            <a:lvl1pPr marL="0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1pPr>
            <a:lvl2pPr marL="169673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2pPr>
            <a:lvl3pPr marL="3393476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3pPr>
            <a:lvl4pPr marL="509021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4pPr>
            <a:lvl5pPr marL="6786951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5pPr>
            <a:lvl6pPr marL="8483689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6pPr>
            <a:lvl7pPr marL="10180427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7pPr>
            <a:lvl8pPr marL="11877164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8pPr>
            <a:lvl9pPr marL="13573902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D926-99C6-4A54-9602-7D68C181D1D4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BABFB-04A7-41C6-BA0A-BEFFF65ED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32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603" y="8399942"/>
            <a:ext cx="11126483" cy="23758163"/>
          </a:xfrm>
        </p:spPr>
        <p:txBody>
          <a:bodyPr/>
          <a:lstStyle>
            <a:lvl1pPr>
              <a:defRPr sz="10400"/>
            </a:lvl1pPr>
            <a:lvl2pPr>
              <a:defRPr sz="8900"/>
            </a:lvl2pPr>
            <a:lvl3pPr>
              <a:defRPr sz="74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5954" y="8399942"/>
            <a:ext cx="11126483" cy="23758163"/>
          </a:xfrm>
        </p:spPr>
        <p:txBody>
          <a:bodyPr/>
          <a:lstStyle>
            <a:lvl1pPr>
              <a:defRPr sz="10400"/>
            </a:lvl1pPr>
            <a:lvl2pPr>
              <a:defRPr sz="8900"/>
            </a:lvl2pPr>
            <a:lvl3pPr>
              <a:defRPr sz="74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B4B0-491B-4C2F-BA62-0364F9F9D534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857F-DB00-4765-9978-2D0FE1BD4A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01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02" y="8058278"/>
            <a:ext cx="11130858" cy="3358307"/>
          </a:xfrm>
        </p:spPr>
        <p:txBody>
          <a:bodyPr anchor="b"/>
          <a:lstStyle>
            <a:lvl1pPr marL="0" indent="0">
              <a:buNone/>
              <a:defRPr sz="8900" b="1"/>
            </a:lvl1pPr>
            <a:lvl2pPr marL="1696738" indent="0">
              <a:buNone/>
              <a:defRPr sz="7400" b="1"/>
            </a:lvl2pPr>
            <a:lvl3pPr marL="3393476" indent="0">
              <a:buNone/>
              <a:defRPr sz="6700" b="1"/>
            </a:lvl3pPr>
            <a:lvl4pPr marL="5090213" indent="0">
              <a:buNone/>
              <a:defRPr sz="5900" b="1"/>
            </a:lvl4pPr>
            <a:lvl5pPr marL="6786951" indent="0">
              <a:buNone/>
              <a:defRPr sz="5900" b="1"/>
            </a:lvl5pPr>
            <a:lvl6pPr marL="8483689" indent="0">
              <a:buNone/>
              <a:defRPr sz="5900" b="1"/>
            </a:lvl6pPr>
            <a:lvl7pPr marL="10180427" indent="0">
              <a:buNone/>
              <a:defRPr sz="5900" b="1"/>
            </a:lvl7pPr>
            <a:lvl8pPr marL="11877164" indent="0">
              <a:buNone/>
              <a:defRPr sz="5900" b="1"/>
            </a:lvl8pPr>
            <a:lvl9pPr marL="13573902" indent="0">
              <a:buNone/>
              <a:defRPr sz="5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02" y="11416584"/>
            <a:ext cx="11130858" cy="20741518"/>
          </a:xfrm>
        </p:spPr>
        <p:txBody>
          <a:bodyPr/>
          <a:lstStyle>
            <a:lvl1pPr>
              <a:defRPr sz="8900"/>
            </a:lvl1pPr>
            <a:lvl2pPr>
              <a:defRPr sz="7400"/>
            </a:lvl2pPr>
            <a:lvl3pPr>
              <a:defRPr sz="67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97207" y="8058278"/>
            <a:ext cx="11135230" cy="3358307"/>
          </a:xfrm>
        </p:spPr>
        <p:txBody>
          <a:bodyPr anchor="b"/>
          <a:lstStyle>
            <a:lvl1pPr marL="0" indent="0">
              <a:buNone/>
              <a:defRPr sz="8900" b="1"/>
            </a:lvl1pPr>
            <a:lvl2pPr marL="1696738" indent="0">
              <a:buNone/>
              <a:defRPr sz="7400" b="1"/>
            </a:lvl2pPr>
            <a:lvl3pPr marL="3393476" indent="0">
              <a:buNone/>
              <a:defRPr sz="6700" b="1"/>
            </a:lvl3pPr>
            <a:lvl4pPr marL="5090213" indent="0">
              <a:buNone/>
              <a:defRPr sz="5900" b="1"/>
            </a:lvl4pPr>
            <a:lvl5pPr marL="6786951" indent="0">
              <a:buNone/>
              <a:defRPr sz="5900" b="1"/>
            </a:lvl5pPr>
            <a:lvl6pPr marL="8483689" indent="0">
              <a:buNone/>
              <a:defRPr sz="5900" b="1"/>
            </a:lvl6pPr>
            <a:lvl7pPr marL="10180427" indent="0">
              <a:buNone/>
              <a:defRPr sz="5900" b="1"/>
            </a:lvl7pPr>
            <a:lvl8pPr marL="11877164" indent="0">
              <a:buNone/>
              <a:defRPr sz="5900" b="1"/>
            </a:lvl8pPr>
            <a:lvl9pPr marL="13573902" indent="0">
              <a:buNone/>
              <a:defRPr sz="5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97207" y="11416584"/>
            <a:ext cx="11135230" cy="20741518"/>
          </a:xfrm>
        </p:spPr>
        <p:txBody>
          <a:bodyPr/>
          <a:lstStyle>
            <a:lvl1pPr>
              <a:defRPr sz="8900"/>
            </a:lvl1pPr>
            <a:lvl2pPr>
              <a:defRPr sz="7400"/>
            </a:lvl2pPr>
            <a:lvl3pPr>
              <a:defRPr sz="67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6AA0-7C3B-49DB-95ED-143188F998AE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18EF8-94F2-41C7-AFDF-8CE0F70EA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81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B68A0-A6D5-4338-B157-A4F9804BB296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9A50C-6769-4488-8667-D7A1ED098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58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894C4-32B1-405A-9EEF-B766B83BA04D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813AD-727C-4919-BC80-B0686D0CEC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98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05" y="1433324"/>
            <a:ext cx="8288007" cy="6099955"/>
          </a:xfrm>
        </p:spPr>
        <p:txBody>
          <a:bodyPr anchor="b"/>
          <a:lstStyle>
            <a:lvl1pPr algn="l">
              <a:defRPr sz="7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9388" y="1433325"/>
            <a:ext cx="14083049" cy="30724780"/>
          </a:xfrm>
        </p:spPr>
        <p:txBody>
          <a:bodyPr/>
          <a:lstStyle>
            <a:lvl1pPr>
              <a:defRPr sz="11900"/>
            </a:lvl1pPr>
            <a:lvl2pPr>
              <a:defRPr sz="10400"/>
            </a:lvl2pPr>
            <a:lvl3pPr>
              <a:defRPr sz="89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05" y="7533282"/>
            <a:ext cx="8288007" cy="24624823"/>
          </a:xfrm>
        </p:spPr>
        <p:txBody>
          <a:bodyPr/>
          <a:lstStyle>
            <a:lvl1pPr marL="0" indent="0">
              <a:buNone/>
              <a:defRPr sz="5200"/>
            </a:lvl1pPr>
            <a:lvl2pPr marL="1696738" indent="0">
              <a:buNone/>
              <a:defRPr sz="4500"/>
            </a:lvl2pPr>
            <a:lvl3pPr marL="3393476" indent="0">
              <a:buNone/>
              <a:defRPr sz="3700"/>
            </a:lvl3pPr>
            <a:lvl4pPr marL="5090213" indent="0">
              <a:buNone/>
              <a:defRPr sz="3400"/>
            </a:lvl4pPr>
            <a:lvl5pPr marL="6786951" indent="0">
              <a:buNone/>
              <a:defRPr sz="3400"/>
            </a:lvl5pPr>
            <a:lvl6pPr marL="8483689" indent="0">
              <a:buNone/>
              <a:defRPr sz="3400"/>
            </a:lvl6pPr>
            <a:lvl7pPr marL="10180427" indent="0">
              <a:buNone/>
              <a:defRPr sz="3400"/>
            </a:lvl7pPr>
            <a:lvl8pPr marL="11877164" indent="0">
              <a:buNone/>
              <a:defRPr sz="3400"/>
            </a:lvl8pPr>
            <a:lvl9pPr marL="13573902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28F7-2A23-4EC0-8450-339262F35FED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098C6-5D06-4885-9842-0370EED3C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0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816" y="25199818"/>
            <a:ext cx="15115223" cy="2974981"/>
          </a:xfrm>
        </p:spPr>
        <p:txBody>
          <a:bodyPr anchor="b"/>
          <a:lstStyle>
            <a:lvl1pPr algn="l">
              <a:defRPr sz="7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816" y="3216644"/>
            <a:ext cx="15115223" cy="21599843"/>
          </a:xfrm>
        </p:spPr>
        <p:txBody>
          <a:bodyPr rtlCol="0">
            <a:normAutofit/>
          </a:bodyPr>
          <a:lstStyle>
            <a:lvl1pPr marL="0" indent="0">
              <a:buNone/>
              <a:defRPr sz="11900"/>
            </a:lvl1pPr>
            <a:lvl2pPr marL="1696738" indent="0">
              <a:buNone/>
              <a:defRPr sz="10400"/>
            </a:lvl2pPr>
            <a:lvl3pPr marL="3393476" indent="0">
              <a:buNone/>
              <a:defRPr sz="8900"/>
            </a:lvl3pPr>
            <a:lvl4pPr marL="5090213" indent="0">
              <a:buNone/>
              <a:defRPr sz="7400"/>
            </a:lvl4pPr>
            <a:lvl5pPr marL="6786951" indent="0">
              <a:buNone/>
              <a:defRPr sz="7400"/>
            </a:lvl5pPr>
            <a:lvl6pPr marL="8483689" indent="0">
              <a:buNone/>
              <a:defRPr sz="7400"/>
            </a:lvl6pPr>
            <a:lvl7pPr marL="10180427" indent="0">
              <a:buNone/>
              <a:defRPr sz="7400"/>
            </a:lvl7pPr>
            <a:lvl8pPr marL="11877164" indent="0">
              <a:buNone/>
              <a:defRPr sz="7400"/>
            </a:lvl8pPr>
            <a:lvl9pPr marL="13573902" indent="0">
              <a:buNone/>
              <a:defRPr sz="7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816" y="28174798"/>
            <a:ext cx="15115223" cy="4224967"/>
          </a:xfrm>
        </p:spPr>
        <p:txBody>
          <a:bodyPr/>
          <a:lstStyle>
            <a:lvl1pPr marL="0" indent="0">
              <a:buNone/>
              <a:defRPr sz="5200"/>
            </a:lvl1pPr>
            <a:lvl2pPr marL="1696738" indent="0">
              <a:buNone/>
              <a:defRPr sz="4500"/>
            </a:lvl2pPr>
            <a:lvl3pPr marL="3393476" indent="0">
              <a:buNone/>
              <a:defRPr sz="3700"/>
            </a:lvl3pPr>
            <a:lvl4pPr marL="5090213" indent="0">
              <a:buNone/>
              <a:defRPr sz="3400"/>
            </a:lvl4pPr>
            <a:lvl5pPr marL="6786951" indent="0">
              <a:buNone/>
              <a:defRPr sz="3400"/>
            </a:lvl5pPr>
            <a:lvl6pPr marL="8483689" indent="0">
              <a:buNone/>
              <a:defRPr sz="3400"/>
            </a:lvl6pPr>
            <a:lvl7pPr marL="10180427" indent="0">
              <a:buNone/>
              <a:defRPr sz="3400"/>
            </a:lvl7pPr>
            <a:lvl8pPr marL="11877164" indent="0">
              <a:buNone/>
              <a:defRPr sz="3400"/>
            </a:lvl8pPr>
            <a:lvl9pPr marL="13573902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4161-4DA5-4A6E-8AB4-53DEA6950DFA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57AB7-EE5B-4C15-A0F6-27E568AEC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14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58888" y="1441450"/>
            <a:ext cx="2267426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39348" tIns="169674" rIns="339348" bIns="169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8888" y="8399463"/>
            <a:ext cx="22674262" cy="2375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39348" tIns="169674" rIns="339348" bIns="169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8888" y="33366075"/>
            <a:ext cx="5878512" cy="1916113"/>
          </a:xfrm>
          <a:prstGeom prst="rect">
            <a:avLst/>
          </a:prstGeom>
        </p:spPr>
        <p:txBody>
          <a:bodyPr vert="horz" lIns="339348" tIns="169674" rIns="339348" bIns="169674" rtlCol="0" anchor="ctr"/>
          <a:lstStyle>
            <a:lvl1pPr algn="l" defTabSz="3393476" fontAlgn="auto">
              <a:spcBef>
                <a:spcPts val="0"/>
              </a:spcBef>
              <a:spcAft>
                <a:spcPts val="0"/>
              </a:spcAft>
              <a:defRPr sz="4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79D255-C8C4-4916-BB0D-5A8AF372B031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07425" y="33366075"/>
            <a:ext cx="7977188" cy="1916113"/>
          </a:xfrm>
          <a:prstGeom prst="rect">
            <a:avLst/>
          </a:prstGeom>
        </p:spPr>
        <p:txBody>
          <a:bodyPr vert="horz" lIns="339348" tIns="169674" rIns="339348" bIns="169674" rtlCol="0" anchor="ctr"/>
          <a:lstStyle>
            <a:lvl1pPr algn="ctr" defTabSz="3393476" fontAlgn="auto">
              <a:spcBef>
                <a:spcPts val="0"/>
              </a:spcBef>
              <a:spcAft>
                <a:spcPts val="0"/>
              </a:spcAft>
              <a:defRPr sz="4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54638" y="33366075"/>
            <a:ext cx="5878512" cy="1916113"/>
          </a:xfrm>
          <a:prstGeom prst="rect">
            <a:avLst/>
          </a:prstGeom>
        </p:spPr>
        <p:txBody>
          <a:bodyPr vert="horz" wrap="square" lIns="339348" tIns="169674" rIns="339348" bIns="169674" numCol="1" anchor="ctr" anchorCtr="0" compatLnSpc="1">
            <a:prstTxWarp prst="textNoShape">
              <a:avLst/>
            </a:prstTxWarp>
          </a:bodyPr>
          <a:lstStyle>
            <a:lvl1pPr algn="r">
              <a:defRPr sz="45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53E808-3B28-4AE3-9CFB-FCA39E5A46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392488" rtl="0" eaLnBrk="0" fontAlgn="base" hangingPunct="0">
        <a:spcBef>
          <a:spcPct val="0"/>
        </a:spcBef>
        <a:spcAft>
          <a:spcPct val="0"/>
        </a:spcAft>
        <a:defRPr sz="1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392488" rtl="0" eaLnBrk="0" fontAlgn="base" hangingPunct="0">
        <a:spcBef>
          <a:spcPct val="0"/>
        </a:spcBef>
        <a:spcAft>
          <a:spcPct val="0"/>
        </a:spcAft>
        <a:defRPr sz="16300">
          <a:solidFill>
            <a:schemeClr val="tx1"/>
          </a:solidFill>
          <a:latin typeface="Calibri" pitchFamily="34" charset="0"/>
        </a:defRPr>
      </a:lvl2pPr>
      <a:lvl3pPr algn="ctr" defTabSz="3392488" rtl="0" eaLnBrk="0" fontAlgn="base" hangingPunct="0">
        <a:spcBef>
          <a:spcPct val="0"/>
        </a:spcBef>
        <a:spcAft>
          <a:spcPct val="0"/>
        </a:spcAft>
        <a:defRPr sz="16300">
          <a:solidFill>
            <a:schemeClr val="tx1"/>
          </a:solidFill>
          <a:latin typeface="Calibri" pitchFamily="34" charset="0"/>
        </a:defRPr>
      </a:lvl3pPr>
      <a:lvl4pPr algn="ctr" defTabSz="3392488" rtl="0" eaLnBrk="0" fontAlgn="base" hangingPunct="0">
        <a:spcBef>
          <a:spcPct val="0"/>
        </a:spcBef>
        <a:spcAft>
          <a:spcPct val="0"/>
        </a:spcAft>
        <a:defRPr sz="16300">
          <a:solidFill>
            <a:schemeClr val="tx1"/>
          </a:solidFill>
          <a:latin typeface="Calibri" pitchFamily="34" charset="0"/>
        </a:defRPr>
      </a:lvl4pPr>
      <a:lvl5pPr algn="ctr" defTabSz="3392488" rtl="0" eaLnBrk="0" fontAlgn="base" hangingPunct="0">
        <a:spcBef>
          <a:spcPct val="0"/>
        </a:spcBef>
        <a:spcAft>
          <a:spcPct val="0"/>
        </a:spcAft>
        <a:defRPr sz="16300">
          <a:solidFill>
            <a:schemeClr val="tx1"/>
          </a:solidFill>
          <a:latin typeface="Calibri" pitchFamily="34" charset="0"/>
        </a:defRPr>
      </a:lvl5pPr>
      <a:lvl6pPr marL="377053" algn="ctr" defTabSz="3393476" rtl="0" fontAlgn="base">
        <a:spcBef>
          <a:spcPct val="0"/>
        </a:spcBef>
        <a:spcAft>
          <a:spcPct val="0"/>
        </a:spcAft>
        <a:defRPr sz="16300">
          <a:solidFill>
            <a:schemeClr val="tx1"/>
          </a:solidFill>
          <a:latin typeface="Calibri" pitchFamily="34" charset="0"/>
        </a:defRPr>
      </a:lvl6pPr>
      <a:lvl7pPr marL="754106" algn="ctr" defTabSz="3393476" rtl="0" fontAlgn="base">
        <a:spcBef>
          <a:spcPct val="0"/>
        </a:spcBef>
        <a:spcAft>
          <a:spcPct val="0"/>
        </a:spcAft>
        <a:defRPr sz="16300">
          <a:solidFill>
            <a:schemeClr val="tx1"/>
          </a:solidFill>
          <a:latin typeface="Calibri" pitchFamily="34" charset="0"/>
        </a:defRPr>
      </a:lvl7pPr>
      <a:lvl8pPr marL="1131159" algn="ctr" defTabSz="3393476" rtl="0" fontAlgn="base">
        <a:spcBef>
          <a:spcPct val="0"/>
        </a:spcBef>
        <a:spcAft>
          <a:spcPct val="0"/>
        </a:spcAft>
        <a:defRPr sz="16300">
          <a:solidFill>
            <a:schemeClr val="tx1"/>
          </a:solidFill>
          <a:latin typeface="Calibri" pitchFamily="34" charset="0"/>
        </a:defRPr>
      </a:lvl8pPr>
      <a:lvl9pPr marL="1508211" algn="ctr" defTabSz="3393476" rtl="0" fontAlgn="base">
        <a:spcBef>
          <a:spcPct val="0"/>
        </a:spcBef>
        <a:spcAft>
          <a:spcPct val="0"/>
        </a:spcAft>
        <a:defRPr sz="16300">
          <a:solidFill>
            <a:schemeClr val="tx1"/>
          </a:solidFill>
          <a:latin typeface="Calibri" pitchFamily="34" charset="0"/>
        </a:defRPr>
      </a:lvl9pPr>
    </p:titleStyle>
    <p:bodyStyle>
      <a:lvl1pPr marL="1271588" indent="-1271588" algn="l" defTabSz="3392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1pPr>
      <a:lvl2pPr marL="2755900" indent="-1060450" algn="l" defTabSz="3392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2pPr>
      <a:lvl3pPr marL="4241800" indent="-847725" algn="l" defTabSz="3392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0" indent="-847725" algn="l" defTabSz="3392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634288" indent="-847725" algn="l" defTabSz="3392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058" indent="-848369" algn="l" defTabSz="3393476" rtl="0" eaLnBrk="1" latinLnBrk="0" hangingPunct="1">
        <a:spcBef>
          <a:spcPct val="20000"/>
        </a:spcBef>
        <a:buFont typeface="Arial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8796" indent="-848369" algn="l" defTabSz="3393476" rtl="0" eaLnBrk="1" latinLnBrk="0" hangingPunct="1">
        <a:spcBef>
          <a:spcPct val="20000"/>
        </a:spcBef>
        <a:buFont typeface="Arial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5533" indent="-848369" algn="l" defTabSz="3393476" rtl="0" eaLnBrk="1" latinLnBrk="0" hangingPunct="1">
        <a:spcBef>
          <a:spcPct val="20000"/>
        </a:spcBef>
        <a:buFont typeface="Arial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271" indent="-848369" algn="l" defTabSz="3393476" rtl="0" eaLnBrk="1" latinLnBrk="0" hangingPunct="1">
        <a:spcBef>
          <a:spcPct val="20000"/>
        </a:spcBef>
        <a:buFont typeface="Arial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93476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738" algn="l" defTabSz="3393476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476" algn="l" defTabSz="3393476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213" algn="l" defTabSz="3393476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6951" algn="l" defTabSz="3393476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3689" algn="l" defTabSz="3393476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427" algn="l" defTabSz="3393476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164" algn="l" defTabSz="3393476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3902" algn="l" defTabSz="3393476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Bottom_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4"/>
          <a:stretch>
            <a:fillRect/>
          </a:stretch>
        </p:blipFill>
        <p:spPr bwMode="auto">
          <a:xfrm>
            <a:off x="0" y="33594675"/>
            <a:ext cx="2518886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88"/>
          <p:cNvSpPr txBox="1">
            <a:spLocks noChangeArrowheads="1"/>
          </p:cNvSpPr>
          <p:nvPr/>
        </p:nvSpPr>
        <p:spPr bwMode="auto">
          <a:xfrm>
            <a:off x="4819155" y="15355888"/>
            <a:ext cx="3075483" cy="633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9153" tIns="39577" rIns="79153" bIns="39577">
            <a:spAutoFit/>
          </a:bodyPr>
          <a:lstStyle>
            <a:defPPr>
              <a:defRPr lang="en-US"/>
            </a:defPPr>
            <a:lvl1pPr algn="r" defTabSz="792073" rtl="1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itchFamily="2" charset="-78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fa-IR" dirty="0"/>
              <a:t>نتیجه گیری</a:t>
            </a:r>
            <a:endParaRPr lang="en-US" dirty="0"/>
          </a:p>
        </p:txBody>
      </p:sp>
      <p:sp>
        <p:nvSpPr>
          <p:cNvPr id="2052" name="Text Box 2011"/>
          <p:cNvSpPr txBox="1">
            <a:spLocks noChangeArrowheads="1"/>
          </p:cNvSpPr>
          <p:nvPr/>
        </p:nvSpPr>
        <p:spPr bwMode="auto">
          <a:xfrm>
            <a:off x="593725" y="9426575"/>
            <a:ext cx="723582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56" tIns="33328" rIns="66656" bIns="33328"/>
          <a:lstStyle/>
          <a:p>
            <a:pPr algn="just" defTabSz="665163" rtl="1">
              <a:spcAft>
                <a:spcPts val="1488"/>
              </a:spcAft>
              <a:defRPr/>
            </a:pPr>
            <a:endParaRPr lang="en-US" sz="2400" b="1" dirty="0">
              <a:solidFill>
                <a:srgbClr val="660033"/>
              </a:solidFill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2053" name="Text Box 2707"/>
          <p:cNvSpPr txBox="1">
            <a:spLocks noChangeArrowheads="1"/>
          </p:cNvSpPr>
          <p:nvPr/>
        </p:nvSpPr>
        <p:spPr bwMode="auto">
          <a:xfrm>
            <a:off x="17383125" y="9712325"/>
            <a:ext cx="7235825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56" tIns="33328" rIns="66656" bIns="33328"/>
          <a:lstStyle>
            <a:lvl1pPr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spcAft>
                <a:spcPts val="1488"/>
              </a:spcAft>
            </a:pPr>
            <a:endParaRPr lang="en-US" altLang="en-US" sz="24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Aft>
                <a:spcPts val="1488"/>
              </a:spcAft>
            </a:pPr>
            <a:endParaRPr lang="en-US" altLang="en-US" sz="24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Aft>
                <a:spcPts val="1488"/>
              </a:spcAft>
            </a:pPr>
            <a:endParaRPr lang="en-US" altLang="en-US" sz="24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Aft>
                <a:spcPts val="1488"/>
              </a:spcAft>
            </a:pPr>
            <a:endParaRPr lang="en-US" altLang="en-US" sz="20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Aft>
                <a:spcPts val="1488"/>
              </a:spcAft>
            </a:pPr>
            <a:r>
              <a:rPr lang="fa-IR" altLang="en-US" sz="2000" b="1" dirty="0">
                <a:solidFill>
                  <a:srgbClr val="660033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 </a:t>
            </a:r>
            <a:endParaRPr lang="en-US" altLang="en-US" sz="20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Aft>
                <a:spcPts val="1488"/>
              </a:spcAft>
            </a:pPr>
            <a:endParaRPr lang="en-US" altLang="en-US" sz="20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Aft>
                <a:spcPts val="1488"/>
              </a:spcAft>
            </a:pPr>
            <a:endParaRPr lang="en-US" altLang="en-US" sz="28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Aft>
                <a:spcPts val="1488"/>
              </a:spcAft>
            </a:pPr>
            <a:endParaRPr lang="en-US" altLang="en-US" sz="28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Aft>
                <a:spcPts val="1488"/>
              </a:spcAft>
            </a:pPr>
            <a:endParaRPr lang="en-US" altLang="en-US" sz="28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Aft>
                <a:spcPts val="1488"/>
              </a:spcAft>
            </a:pPr>
            <a:endParaRPr lang="en-US" altLang="en-US" sz="28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Aft>
                <a:spcPts val="1488"/>
              </a:spcAft>
            </a:pPr>
            <a:endParaRPr lang="en-US" altLang="en-US" sz="28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Aft>
                <a:spcPts val="1488"/>
              </a:spcAft>
            </a:pPr>
            <a:endParaRPr lang="en-US" altLang="en-US" sz="28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ext Box 2706"/>
          <p:cNvSpPr txBox="1">
            <a:spLocks noChangeArrowheads="1"/>
          </p:cNvSpPr>
          <p:nvPr/>
        </p:nvSpPr>
        <p:spPr bwMode="auto">
          <a:xfrm>
            <a:off x="5323211" y="22286913"/>
            <a:ext cx="2463477" cy="631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9153" tIns="39577" rIns="79153" bIns="39577">
            <a:spAutoFit/>
          </a:bodyPr>
          <a:lstStyle/>
          <a:p>
            <a:pPr algn="ctr" defTabSz="7920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itchFamily="2" charset="-78"/>
              </a:rPr>
              <a:t>مراجع</a:t>
            </a:r>
            <a:endParaRPr 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itchFamily="2" charset="-78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938835" y="5399973"/>
            <a:ext cx="21530392" cy="785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2315" tIns="56159" rIns="112315" bIns="56159" anchor="ctr"/>
          <a:lstStyle/>
          <a:p>
            <a:pPr algn="ctr" rtl="1">
              <a:defRPr/>
            </a:pPr>
            <a:r>
              <a:rPr lang="fa-I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Mitra" pitchFamily="2" charset="-78"/>
              </a:rPr>
              <a:t>عنوان مقاله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2057" name="Text Box 2707"/>
          <p:cNvSpPr txBox="1">
            <a:spLocks noChangeArrowheads="1"/>
          </p:cNvSpPr>
          <p:nvPr/>
        </p:nvSpPr>
        <p:spPr bwMode="auto">
          <a:xfrm>
            <a:off x="9023350" y="10140950"/>
            <a:ext cx="7234238" cy="900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56" tIns="33328" rIns="66656" bIns="33328"/>
          <a:lstStyle>
            <a:lvl1pPr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spcAft>
                <a:spcPts val="1488"/>
              </a:spcAft>
            </a:pPr>
            <a:endParaRPr lang="en-US" altLang="en-US" sz="20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-2130"/>
            <a:ext cx="25191445" cy="2402032"/>
          </a:xfrm>
          <a:prstGeom prst="rect">
            <a:avLst/>
          </a:prstGeom>
        </p:spPr>
      </p:pic>
      <p:sp>
        <p:nvSpPr>
          <p:cNvPr id="2058" name="Text Box 2011"/>
          <p:cNvSpPr txBox="1">
            <a:spLocks noChangeArrowheads="1"/>
          </p:cNvSpPr>
          <p:nvPr/>
        </p:nvSpPr>
        <p:spPr bwMode="auto">
          <a:xfrm>
            <a:off x="719878" y="16304722"/>
            <a:ext cx="7235825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56" tIns="33328" rIns="66656" bIns="33328"/>
          <a:lstStyle>
            <a:lvl1pPr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en-US" altLang="en-US" sz="2400" dirty="0">
                <a:cs typeface="B Nazanin" panose="00000400000000000000" pitchFamily="2" charset="-78"/>
              </a:rPr>
              <a:t> </a:t>
            </a:r>
            <a:endParaRPr lang="en-US" altLang="en-US" sz="24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81445" y="-2131"/>
            <a:ext cx="8347547" cy="49063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706"/>
          <p:cNvSpPr txBox="1">
            <a:spLocks noChangeArrowheads="1"/>
          </p:cNvSpPr>
          <p:nvPr/>
        </p:nvSpPr>
        <p:spPr bwMode="auto">
          <a:xfrm>
            <a:off x="13100075" y="8994526"/>
            <a:ext cx="3024163" cy="633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9153" tIns="39577" rIns="79153" bIns="39577">
            <a:spAutoFit/>
          </a:bodyPr>
          <a:lstStyle/>
          <a:p>
            <a:pPr algn="ctr" defTabSz="7920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itchFamily="2" charset="-78"/>
              </a:rPr>
              <a:t>نتایج و بحث</a:t>
            </a:r>
            <a:endParaRPr 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03158" flipH="1">
            <a:off x="21138790" y="936059"/>
            <a:ext cx="4061546" cy="5202928"/>
          </a:xfrm>
          <a:prstGeom prst="rect">
            <a:avLst/>
          </a:prstGeom>
        </p:spPr>
      </p:pic>
      <p:sp>
        <p:nvSpPr>
          <p:cNvPr id="24" name="Text Box 2706"/>
          <p:cNvSpPr txBox="1">
            <a:spLocks noChangeArrowheads="1"/>
          </p:cNvSpPr>
          <p:nvPr/>
        </p:nvSpPr>
        <p:spPr bwMode="auto">
          <a:xfrm>
            <a:off x="22497257" y="14927262"/>
            <a:ext cx="2102644" cy="642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9153" tIns="39577" rIns="79153" bIns="39577">
            <a:spAutoFit/>
          </a:bodyPr>
          <a:lstStyle/>
          <a:p>
            <a:pPr algn="ctr" defTabSz="792073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itchFamily="2" charset="-78"/>
              </a:rPr>
              <a:t>مقدمه</a:t>
            </a:r>
            <a:endParaRPr 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6523038" y="0"/>
            <a:ext cx="18669000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r">
              <a:defRPr/>
            </a:pPr>
            <a:r>
              <a:rPr lang="fa-IR" sz="5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B Titr" pitchFamily="2" charset="-78"/>
              </a:rPr>
              <a:t>            </a:t>
            </a:r>
            <a:r>
              <a:rPr lang="fa-IR" sz="60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B Titr" pitchFamily="2" charset="-78"/>
              </a:rPr>
              <a:t>دومین همایش ملی</a:t>
            </a:r>
            <a:r>
              <a:rPr lang="fa-IR" sz="80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B Titr" pitchFamily="2" charset="-78"/>
              </a:rPr>
              <a:t> </a:t>
            </a:r>
            <a:endParaRPr lang="fa-IR" sz="7200" b="1" cap="all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  <a:latin typeface="Cambria" pitchFamily="18" charset="0"/>
              <a:cs typeface="B Titr" pitchFamily="2" charset="-78"/>
            </a:endParaRPr>
          </a:p>
          <a:p>
            <a:pPr algn="ctr" rtl="1">
              <a:defRPr/>
            </a:pPr>
            <a:r>
              <a:rPr lang="fa-IR" sz="72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B Titr" pitchFamily="2" charset="-78"/>
              </a:rPr>
              <a:t>توسعه کشاورزی با رویکرد فناوری‌های هوشمند</a:t>
            </a:r>
          </a:p>
          <a:p>
            <a:pPr algn="ctr" rtl="1">
              <a:defRPr/>
            </a:pPr>
            <a:endParaRPr lang="en-US" sz="2800" b="1" cap="all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2061" name="Text Box 2707"/>
          <p:cNvSpPr txBox="1">
            <a:spLocks noChangeArrowheads="1"/>
          </p:cNvSpPr>
          <p:nvPr/>
        </p:nvSpPr>
        <p:spPr bwMode="auto">
          <a:xfrm>
            <a:off x="17240250" y="15997236"/>
            <a:ext cx="7235825" cy="72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56" tIns="33328" rIns="66656" bIns="33328"/>
          <a:lstStyle>
            <a:lvl1pPr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/>
            <a:endParaRPr lang="en-US" altLang="en-US" sz="24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Aft>
                <a:spcPts val="1488"/>
              </a:spcAft>
            </a:pPr>
            <a:endParaRPr lang="en-US" altLang="en-US" sz="24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Aft>
                <a:spcPts val="1488"/>
              </a:spcAft>
            </a:pPr>
            <a:endParaRPr lang="en-US" altLang="en-US" sz="2100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Aft>
                <a:spcPts val="1488"/>
              </a:spcAft>
            </a:pPr>
            <a:endParaRPr lang="en-US" altLang="en-US" sz="2100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5" name="Text Box 200"/>
          <p:cNvSpPr txBox="1">
            <a:spLocks noChangeArrowheads="1"/>
          </p:cNvSpPr>
          <p:nvPr/>
        </p:nvSpPr>
        <p:spPr bwMode="auto">
          <a:xfrm>
            <a:off x="22029067" y="8854853"/>
            <a:ext cx="2394621" cy="633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9153" tIns="39577" rIns="79153" bIns="39577">
            <a:spAutoFit/>
          </a:bodyPr>
          <a:lstStyle/>
          <a:p>
            <a:pPr algn="ctr" defTabSz="7920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itchFamily="2" charset="-78"/>
              </a:rPr>
              <a:t>چکیده</a:t>
            </a:r>
            <a:endParaRPr lang="en-US" sz="37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itchFamily="2" charset="-78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4531123" y="6424115"/>
            <a:ext cx="16201800" cy="158724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12315" tIns="56159" rIns="112315" bIns="56159" anchor="ctr"/>
          <a:lstStyle>
            <a:lvl1pPr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fa-IR" altLang="en-US" sz="3600" dirty="0">
                <a:cs typeface="B Titr" panose="00000700000000000000" pitchFamily="2" charset="-78"/>
              </a:rPr>
              <a:t>نویسندگان مقاله</a:t>
            </a:r>
          </a:p>
          <a:p>
            <a:pPr algn="ctr" rtl="1" eaLnBrk="1" hangingPunct="1"/>
            <a:r>
              <a:rPr lang="fa-IR" altLang="en-US" sz="2800" b="1" dirty="0">
                <a:cs typeface="B Titr" panose="00000700000000000000" pitchFamily="2" charset="-78"/>
              </a:rPr>
              <a:t>مشخصات نویسندگان مقاله</a:t>
            </a:r>
            <a:endParaRPr lang="en-US" altLang="en-US" sz="2400" b="1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-2" y="4904237"/>
            <a:ext cx="2519204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20" y="16561210"/>
            <a:ext cx="6882398" cy="28773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19026" y="33594674"/>
            <a:ext cx="4861074" cy="2050989"/>
          </a:xfrm>
          <a:prstGeom prst="rect">
            <a:avLst/>
          </a:prstGeom>
          <a:blipFill dpi="0" rotWithShape="1"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100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Box 2011"/>
          <p:cNvSpPr txBox="1">
            <a:spLocks noChangeArrowheads="1"/>
          </p:cNvSpPr>
          <p:nvPr/>
        </p:nvSpPr>
        <p:spPr bwMode="auto">
          <a:xfrm>
            <a:off x="530277" y="23201804"/>
            <a:ext cx="7235825" cy="1004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56" tIns="33328" rIns="66656" bIns="33328"/>
          <a:lstStyle>
            <a:lvl1pPr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en-US" altLang="en-US" sz="2400" dirty="0">
                <a:cs typeface="B Nazanin" panose="00000400000000000000" pitchFamily="2" charset="-78"/>
              </a:rPr>
              <a:t> </a:t>
            </a:r>
            <a:endParaRPr lang="en-US" altLang="en-US" sz="24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24117300" y="8599166"/>
            <a:ext cx="482601" cy="525350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/>
          <p:cNvSpPr/>
          <p:nvPr/>
        </p:nvSpPr>
        <p:spPr>
          <a:xfrm>
            <a:off x="15764371" y="8751566"/>
            <a:ext cx="482601" cy="525350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amond 26"/>
          <p:cNvSpPr/>
          <p:nvPr/>
        </p:nvSpPr>
        <p:spPr>
          <a:xfrm>
            <a:off x="24052059" y="14666207"/>
            <a:ext cx="482601" cy="525350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/>
          <p:cNvSpPr/>
          <p:nvPr/>
        </p:nvSpPr>
        <p:spPr>
          <a:xfrm>
            <a:off x="7412037" y="15122257"/>
            <a:ext cx="482601" cy="525350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amond 28"/>
          <p:cNvSpPr/>
          <p:nvPr/>
        </p:nvSpPr>
        <p:spPr>
          <a:xfrm>
            <a:off x="7283501" y="22061238"/>
            <a:ext cx="482601" cy="525350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80100" y="3261472"/>
            <a:ext cx="16631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Development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Conference with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he Approach of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Technologies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259315" y="4030317"/>
            <a:ext cx="15714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4800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cs typeface="B Mitra" pitchFamily="2" charset="-78"/>
              </a:rPr>
              <a:t>25 بهمن‌ماه  1403، دانشگاه هرمزگان، مجتمع آموزش عالی میناب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Cambria" pitchFamily="18" charset="0"/>
              <a:cs typeface="B Mitra" pitchFamily="2" charset="-78"/>
            </a:endParaRPr>
          </a:p>
        </p:txBody>
      </p:sp>
      <p:sp>
        <p:nvSpPr>
          <p:cNvPr id="31" name="Text Box 2706"/>
          <p:cNvSpPr txBox="1">
            <a:spLocks noChangeArrowheads="1"/>
          </p:cNvSpPr>
          <p:nvPr/>
        </p:nvSpPr>
        <p:spPr bwMode="auto">
          <a:xfrm>
            <a:off x="21597019" y="23482316"/>
            <a:ext cx="3021931" cy="633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9153" tIns="39577" rIns="79153" bIns="39577">
            <a:spAutoFit/>
          </a:bodyPr>
          <a:lstStyle/>
          <a:p>
            <a:pPr algn="ctr" defTabSz="792073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itchFamily="2" charset="-78"/>
              </a:rPr>
              <a:t>   مواد و روش‌ها</a:t>
            </a:r>
            <a:endParaRPr 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itchFamily="2" charset="-78"/>
            </a:endParaRPr>
          </a:p>
        </p:txBody>
      </p:sp>
      <p:sp>
        <p:nvSpPr>
          <p:cNvPr id="32" name="Diamond 31"/>
          <p:cNvSpPr/>
          <p:nvPr/>
        </p:nvSpPr>
        <p:spPr>
          <a:xfrm>
            <a:off x="24071108" y="23221261"/>
            <a:ext cx="482601" cy="525350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707"/>
          <p:cNvSpPr txBox="1">
            <a:spLocks noChangeArrowheads="1"/>
          </p:cNvSpPr>
          <p:nvPr/>
        </p:nvSpPr>
        <p:spPr bwMode="auto">
          <a:xfrm>
            <a:off x="15764371" y="24754286"/>
            <a:ext cx="8503711" cy="88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56" tIns="33328" rIns="66656" bIns="33328"/>
          <a:lstStyle>
            <a:lvl1pPr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392488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/>
            <a:endParaRPr lang="en-US" altLang="en-US" sz="24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Aft>
                <a:spcPts val="1488"/>
              </a:spcAft>
            </a:pPr>
            <a:endParaRPr lang="en-US" altLang="en-US" sz="2400" b="1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Aft>
                <a:spcPts val="1488"/>
              </a:spcAft>
            </a:pPr>
            <a:endParaRPr lang="en-US" altLang="en-US" sz="2100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Aft>
                <a:spcPts val="1488"/>
              </a:spcAft>
            </a:pPr>
            <a:endParaRPr lang="en-US" altLang="en-US" sz="2100" dirty="0">
              <a:solidFill>
                <a:srgbClr val="660033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871633"/>
            <a:ext cx="0" cy="3112810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5192038" y="4904237"/>
            <a:ext cx="0" cy="3112810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3177" y="35999738"/>
            <a:ext cx="251920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-3177" y="-2131"/>
            <a:ext cx="2519204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-2131"/>
            <a:ext cx="0" cy="6426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188863" y="-2131"/>
            <a:ext cx="0" cy="6426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491</TotalTime>
  <Words>54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Calibri</vt:lpstr>
      <vt:lpstr>Cambria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Dr.kamali faculty</cp:lastModifiedBy>
  <cp:revision>119</cp:revision>
  <dcterms:created xsi:type="dcterms:W3CDTF">2011-09-23T08:34:53Z</dcterms:created>
  <dcterms:modified xsi:type="dcterms:W3CDTF">2025-01-07T04:22:31Z</dcterms:modified>
</cp:coreProperties>
</file>